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Alfa Slab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AlfaSlab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Nayana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abbfd12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1abbfd12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Nayana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1abbfd12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1abbfd12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abbfd121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abbfd121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shashank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1abbfd121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1abbfd121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abbfd121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abbfd121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Isha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abbfd121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abbfd121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abbfd121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abbfd121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pooja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blessondensil294/friends-tv-series-screenplay-script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dfApN9v4t3Ybs7lm_SUEHdOP4ewX1Ux_/view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165825"/>
            <a:ext cx="85206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 Choi, Isha </a:t>
            </a:r>
            <a:r>
              <a:rPr lang="en"/>
              <a:t>Bhandari, Ann McClure, Justin Henley, Pooja Masani, Nayana Patil, and Shashank Bandaru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16688" r="21549" t="0"/>
          <a:stretch/>
        </p:blipFill>
        <p:spPr>
          <a:xfrm>
            <a:off x="961275" y="997925"/>
            <a:ext cx="7221450" cy="116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07825" y="1244975"/>
            <a:ext cx="3806400" cy="31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Develop a website that allows users to input a word or phrase and receive a list of episodes and seasons where that term appears.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Similar to Shazam but for shows. </a:t>
            </a:r>
            <a:endParaRPr sz="2100"/>
          </a:p>
        </p:txBody>
      </p:sp>
      <p:sp>
        <p:nvSpPr>
          <p:cNvPr id="63" name="Google Shape;63;p14"/>
          <p:cNvSpPr txBox="1"/>
          <p:nvPr/>
        </p:nvSpPr>
        <p:spPr>
          <a:xfrm>
            <a:off x="359825" y="450300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Objective</a:t>
            </a:r>
            <a:endParaRPr sz="3000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3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750" y="1558500"/>
            <a:ext cx="3947402" cy="221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Used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430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Transcripts from the dataset are imported manually into the database (mongodb), with user-defined show name, season number, and episode number</a:t>
            </a:r>
            <a:endParaRPr sz="1600"/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FRIENDS TV Series - Screenplay Script (kaggle.com)</a:t>
            </a:r>
            <a:endParaRPr sz="1300"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4">
            <a:alphaModFix/>
          </a:blip>
          <a:srcRect b="17773" l="8842" r="13866" t="25369"/>
          <a:stretch/>
        </p:blipFill>
        <p:spPr>
          <a:xfrm>
            <a:off x="517950" y="3181600"/>
            <a:ext cx="4304100" cy="1831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3354" y="878727"/>
            <a:ext cx="2511675" cy="39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2127000" y="0"/>
            <a:ext cx="48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within our Database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75" y="1834700"/>
            <a:ext cx="1831550" cy="1940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4">
            <a:alphaModFix/>
          </a:blip>
          <a:srcRect b="0" l="28031" r="0" t="43965"/>
          <a:stretch/>
        </p:blipFill>
        <p:spPr>
          <a:xfrm>
            <a:off x="3030125" y="648900"/>
            <a:ext cx="5997851" cy="1168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5">
            <a:alphaModFix/>
          </a:blip>
          <a:srcRect b="0" l="27676" r="24306" t="27709"/>
          <a:stretch/>
        </p:blipFill>
        <p:spPr>
          <a:xfrm>
            <a:off x="3030125" y="1980800"/>
            <a:ext cx="4039271" cy="16481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6">
            <a:alphaModFix/>
          </a:blip>
          <a:srcRect b="0" l="25771" r="24118" t="39437"/>
          <a:stretch/>
        </p:blipFill>
        <p:spPr>
          <a:xfrm>
            <a:off x="3030125" y="3792350"/>
            <a:ext cx="4582199" cy="10719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82" name="Google Shape;82;p16"/>
          <p:cNvCxnSpPr>
            <a:endCxn id="79" idx="1"/>
          </p:cNvCxnSpPr>
          <p:nvPr/>
        </p:nvCxnSpPr>
        <p:spPr>
          <a:xfrm flipH="1" rot="10800000">
            <a:off x="1996325" y="1233150"/>
            <a:ext cx="1033800" cy="824700"/>
          </a:xfrm>
          <a:prstGeom prst="straightConnector1">
            <a:avLst/>
          </a:prstGeom>
          <a:noFill/>
          <a:ln cap="flat" cmpd="sng" w="9525">
            <a:solidFill>
              <a:srgbClr val="0D0D0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6"/>
          <p:cNvCxnSpPr>
            <a:stCxn id="78" idx="3"/>
            <a:endCxn id="80" idx="1"/>
          </p:cNvCxnSpPr>
          <p:nvPr/>
        </p:nvCxnSpPr>
        <p:spPr>
          <a:xfrm>
            <a:off x="1994925" y="2804875"/>
            <a:ext cx="1035300" cy="0"/>
          </a:xfrm>
          <a:prstGeom prst="straightConnector1">
            <a:avLst/>
          </a:prstGeom>
          <a:noFill/>
          <a:ln cap="flat" cmpd="sng" w="9525">
            <a:solidFill>
              <a:srgbClr val="0D0D0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6"/>
          <p:cNvCxnSpPr>
            <a:endCxn id="81" idx="1"/>
          </p:cNvCxnSpPr>
          <p:nvPr/>
        </p:nvCxnSpPr>
        <p:spPr>
          <a:xfrm>
            <a:off x="2006225" y="3456537"/>
            <a:ext cx="1023900" cy="871800"/>
          </a:xfrm>
          <a:prstGeom prst="straightConnector1">
            <a:avLst/>
          </a:prstGeom>
          <a:noFill/>
          <a:ln cap="flat" cmpd="sng" w="9525">
            <a:solidFill>
              <a:srgbClr val="0D0D0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Models/Algorithms Used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7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Search</a:t>
            </a:r>
            <a:r>
              <a:rPr lang="en" sz="2000"/>
              <a:t> Library - Fuse.js</a:t>
            </a:r>
            <a:endParaRPr sz="20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Uses fuzzy search to find approximate matches based on the string provided rather than needing exact matches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 to implement with a lot of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Scores based on three factors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Fuzziness score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Takes into account the location, distance, and threshold to find an </a:t>
            </a:r>
            <a:r>
              <a:rPr lang="en"/>
              <a:t>approximate</a:t>
            </a:r>
            <a:r>
              <a:rPr lang="en"/>
              <a:t> match for the search term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Key Weight (Optional)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User provided weight for search term for a higher relevance score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Field-Length Norm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If a pattern matches a shorter field like a ‘Title’, then that will produce a higher relevance score than a longer field like ‘Script’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Based off of the words in the quote entered by the user the tool will return possible </a:t>
            </a:r>
            <a:r>
              <a:rPr lang="en"/>
              <a:t>episodes</a:t>
            </a:r>
            <a:r>
              <a:rPr lang="en"/>
              <a:t> with similar quotes/words</a:t>
            </a:r>
            <a:endParaRPr/>
          </a:p>
        </p:txBody>
      </p:sp>
      <p:pic>
        <p:nvPicPr>
          <p:cNvPr id="97" name="Google Shape;97;p18" title="Flikpedia Resul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2775" y="2064425"/>
            <a:ext cx="5258448" cy="295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Issues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Transcripts include scene information and </a:t>
            </a:r>
            <a:r>
              <a:rPr lang="en" sz="1900"/>
              <a:t>commercial</a:t>
            </a:r>
            <a:r>
              <a:rPr lang="en" sz="1900"/>
              <a:t> breaks 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We only want to show results of actual quotes from the show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Transcripts we pulled from Kaggle occasionally had improper formatting which could throw off the results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Ex: Scene information usually was found in between [ ], but occasionally the end </a:t>
            </a:r>
            <a:r>
              <a:rPr lang="en" sz="1500"/>
              <a:t>bracket</a:t>
            </a:r>
            <a:r>
              <a:rPr lang="en" sz="1500"/>
              <a:t> ] was left off, or was a ), etc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When searching, special characters such as [, *, $, etc could cause issues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Only works for exact matches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Ex: “Hello” would pull up results but “Hello_” or “Hell0” would not</a:t>
            </a:r>
            <a:endParaRPr sz="1900"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050" y="2797249"/>
            <a:ext cx="6547900" cy="70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would like to expand this website to multiple different shows</a:t>
            </a:r>
            <a:endParaRPr/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Implement filters for users to narrow search results by show, genre, or release year, enhancing search usability.  </a:t>
            </a:r>
            <a:endParaRPr/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Incorporate a machine learning algorithm that generates various potential matches rather than restricting the output to an exact match with the provided quote.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475" y="1556738"/>
            <a:ext cx="3879849" cy="21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